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7" r:id="rId2"/>
    <p:sldId id="258" r:id="rId3"/>
    <p:sldId id="259" r:id="rId4"/>
    <p:sldId id="256" r:id="rId5"/>
    <p:sldId id="260" r:id="rId6"/>
    <p:sldId id="261" r:id="rId7"/>
    <p:sldId id="269" r:id="rId8"/>
    <p:sldId id="266" r:id="rId9"/>
    <p:sldId id="263" r:id="rId10"/>
    <p:sldId id="267" r:id="rId11"/>
    <p:sldId id="262" r:id="rId12"/>
    <p:sldId id="264" r:id="rId13"/>
    <p:sldId id="265" r:id="rId14"/>
    <p:sldId id="26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EF7CC39-DA1F-6846-B45A-B8ACDD54558D}" v="118" dt="2021-03-06T09:58:45.03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55"/>
    <p:restoredTop sz="94761"/>
  </p:normalViewPr>
  <p:slideViewPr>
    <p:cSldViewPr snapToGrid="0" snapToObjects="1">
      <p:cViewPr varScale="1">
        <p:scale>
          <a:sx n="106" d="100"/>
          <a:sy n="106" d="100"/>
        </p:scale>
        <p:origin x="6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jpe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33464E-1196-8642-852A-83EF4CFF0B42}" type="datetimeFigureOut">
              <a:rPr lang="en-US" smtClean="0"/>
              <a:t>3/6/21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E7B5FB-92DB-1947-9FC1-DD2C70E2A6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888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login section after interacting with website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E7B5FB-92DB-1947-9FC1-DD2C70E2A60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5907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E7B5FB-92DB-1947-9FC1-DD2C70E2A60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8458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6CE90-DC24-644E-BC94-44A53D8000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297051-68CB-0B42-B443-E4A0A35FF0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11CF97-8919-BF4E-B51B-5FE42ABC6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AA823-EAF2-C34E-8EA8-6D6D31715FB8}" type="datetimeFigureOut">
              <a:rPr lang="en-US" smtClean="0"/>
              <a:t>3/6/21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B196BA-4A06-6B49-B1D1-472BD10CD5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34BED8-1D57-1545-A3A8-81D48A458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57214-E55D-FB47-BFD1-1CAEEB48DE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964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C4905-3297-A04F-8D9F-252B94D478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DF4A0B-6BE0-2448-A731-264583C3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17241-9D7A-BC46-94B7-82BA04F83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AA823-EAF2-C34E-8EA8-6D6D31715FB8}" type="datetimeFigureOut">
              <a:rPr lang="en-US" smtClean="0"/>
              <a:t>3/6/21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5A07C4-EF08-C141-9A4A-250249149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B9075F-F2FB-A14F-82E2-921ABFA88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57214-E55D-FB47-BFD1-1CAEEB48DE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628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9FBFEC4-C010-C444-BFE8-D031F17653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9A13E7-77F2-BE4A-9E4B-C854566A79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607A51-2775-1643-9294-498233086E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AA823-EAF2-C34E-8EA8-6D6D31715FB8}" type="datetimeFigureOut">
              <a:rPr lang="en-US" smtClean="0"/>
              <a:t>3/6/21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3DB537-E3EA-AE45-A222-D40875C5C0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2F8027-18A8-EC44-A7E3-8FED5747F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57214-E55D-FB47-BFD1-1CAEEB48DE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3096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38818-769A-D346-B177-D20945923A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F871A6-051A-3B4A-A295-E8DD276942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A12478-AAFC-F14E-8812-B79803421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AA823-EAF2-C34E-8EA8-6D6D31715FB8}" type="datetimeFigureOut">
              <a:rPr lang="en-US" smtClean="0"/>
              <a:t>3/6/21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08C313-A4EF-F34C-BB11-4AE077427A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0C02AD-C6EC-5244-A5CA-6ABCE529D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57214-E55D-FB47-BFD1-1CAEEB48DE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0905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78995-0A1B-4948-AEE0-DF99136415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3B567B-AE42-BF40-8A80-70E7C3407C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A5A4CC-8316-AB4F-8508-9D34945495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AA823-EAF2-C34E-8EA8-6D6D31715FB8}" type="datetimeFigureOut">
              <a:rPr lang="en-US" smtClean="0"/>
              <a:t>3/6/21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ADD1EB-99C7-1D45-B5AF-A31575B78D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BC34C4-721E-0547-A457-FDBC46FF9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57214-E55D-FB47-BFD1-1CAEEB48DE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5855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B502F-37F7-FB4C-AC96-A99F52400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8318D8-922F-F941-BDE2-CE7548B37F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E99E91-7653-4A44-896B-7A9AA4D331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5C89BA-053F-7645-8C2E-376F45182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AA823-EAF2-C34E-8EA8-6D6D31715FB8}" type="datetimeFigureOut">
              <a:rPr lang="en-US" smtClean="0"/>
              <a:t>3/6/21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D7AF54-E176-7544-8E4F-1C55ACF4F8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FC7C4F-DDE2-3C4A-BB87-D41CA929F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57214-E55D-FB47-BFD1-1CAEEB48DE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7386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555BB-CBC2-6447-B484-7688AF7DA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E1C59A-96DE-6947-99D7-A29607C340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E0539C-1D55-4E4D-BE0E-E77C065740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EA16F7-0913-0A45-9EC9-304CF1A6EE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23E56B6-0280-B541-B204-5FC2AA85F3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7D86F12-BCD6-7541-843B-F4A7D4CF97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AA823-EAF2-C34E-8EA8-6D6D31715FB8}" type="datetimeFigureOut">
              <a:rPr lang="en-US" smtClean="0"/>
              <a:t>3/6/21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F9798BE-16B0-C644-A279-9B6F2C1979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E00E205-35F8-B64A-AEBC-365BE9B99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57214-E55D-FB47-BFD1-1CAEEB48DE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1984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A7772-68BA-8446-AD48-DB8912FF5A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02C8E6-BC28-F943-B7B7-BD38E289B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AA823-EAF2-C34E-8EA8-6D6D31715FB8}" type="datetimeFigureOut">
              <a:rPr lang="en-US" smtClean="0"/>
              <a:t>3/6/21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70F601-2868-7446-BACA-4D1CB5C16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D836F4-1474-AA45-85BC-3B0BD29122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57214-E55D-FB47-BFD1-1CAEEB48DE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6872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96B154A-BCD8-7247-8CE1-CFCB9F1622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AA823-EAF2-C34E-8EA8-6D6D31715FB8}" type="datetimeFigureOut">
              <a:rPr lang="en-US" smtClean="0"/>
              <a:t>3/6/21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C07538-87D3-EB40-9660-2834C43742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1D6F7B-8EAC-314F-B97A-ACED96A14E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57214-E55D-FB47-BFD1-1CAEEB48DE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4453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05DBCC-8194-9043-9C51-5B1DBFF68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EC9F0-1696-9B41-945F-357EA69EE1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135C23-034A-4048-9893-6A5D217A8E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F14F7A-3787-4B46-9D42-E978307E9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AA823-EAF2-C34E-8EA8-6D6D31715FB8}" type="datetimeFigureOut">
              <a:rPr lang="en-US" smtClean="0"/>
              <a:t>3/6/21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7C24B5-93CD-9B47-BB89-752DE7141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9F20D5-E858-AD47-9FCC-02FB209DD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57214-E55D-FB47-BFD1-1CAEEB48DE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9552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037734-3DD1-7C47-BDF2-1EF807A705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02947A2-4035-C642-A1FC-ED544AC16D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A891F6-C9C6-D84C-9F43-D4386DECC9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09A49A-C31F-5C40-AC8A-3E389103DF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AA823-EAF2-C34E-8EA8-6D6D31715FB8}" type="datetimeFigureOut">
              <a:rPr lang="en-US" smtClean="0"/>
              <a:t>3/6/21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FA6306-94BC-FE4A-8FB9-057C4D977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E1B086-7793-C346-870D-F219F11E8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57214-E55D-FB47-BFD1-1CAEEB48DE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9023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078BE1A-6FCD-154D-AFBD-9EE97EB47D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0D8905-3F9B-014A-BCEB-7B67353C87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9DA538-29E8-A040-A558-B91385AA2D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6AA823-EAF2-C34E-8EA8-6D6D31715FB8}" type="datetimeFigureOut">
              <a:rPr lang="en-US" smtClean="0"/>
              <a:t>3/6/21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A0214F-7120-6B4D-86DA-CF659D8275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6EDCC7-DE00-A44F-89E9-11BA5B2646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F57214-E55D-FB47-BFD1-1CAEEB48DE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3237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1.jpe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jpeg"/><Relationship Id="rId9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75B8073-F367-2740-8AC5-A568350CD170}"/>
              </a:ext>
            </a:extLst>
          </p:cNvPr>
          <p:cNvSpPr txBox="1"/>
          <p:nvPr/>
        </p:nvSpPr>
        <p:spPr>
          <a:xfrm>
            <a:off x="0" y="0"/>
            <a:ext cx="82536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u="sng" dirty="0"/>
              <a:t>UWL Computer Store</a:t>
            </a:r>
          </a:p>
        </p:txBody>
      </p:sp>
      <p:pic>
        <p:nvPicPr>
          <p:cNvPr id="1026" name="Picture 2" descr="Image result for basket icon">
            <a:extLst>
              <a:ext uri="{FF2B5EF4-FFF2-40B4-BE49-F238E27FC236}">
                <a16:creationId xmlns:a16="http://schemas.microsoft.com/office/drawing/2014/main" id="{682F07C1-6C46-EB42-995C-ADA698278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86941" y="0"/>
            <a:ext cx="1305059" cy="92333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6F40F19-2F43-844C-9801-0B70CB4C6FBD}"/>
              </a:ext>
            </a:extLst>
          </p:cNvPr>
          <p:cNvSpPr/>
          <p:nvPr/>
        </p:nvSpPr>
        <p:spPr>
          <a:xfrm>
            <a:off x="0" y="923330"/>
            <a:ext cx="2279374" cy="59346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8EC7F2-3A8E-C949-876D-B552F1ED9B69}"/>
              </a:ext>
            </a:extLst>
          </p:cNvPr>
          <p:cNvSpPr txBox="1"/>
          <p:nvPr/>
        </p:nvSpPr>
        <p:spPr>
          <a:xfrm>
            <a:off x="-13882" y="948690"/>
            <a:ext cx="2226365" cy="63248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Contents:</a:t>
            </a:r>
          </a:p>
          <a:p>
            <a:r>
              <a:rPr lang="en-US" dirty="0"/>
              <a:t>Graphics cards</a:t>
            </a:r>
          </a:p>
          <a:p>
            <a:r>
              <a:rPr lang="en-US" dirty="0"/>
              <a:t>  </a:t>
            </a:r>
            <a:r>
              <a:rPr lang="en-US" sz="1400" b="1" dirty="0"/>
              <a:t>-AMD</a:t>
            </a:r>
          </a:p>
          <a:p>
            <a:r>
              <a:rPr lang="en-US" sz="1400" dirty="0"/>
              <a:t>   -Nvidia</a:t>
            </a:r>
          </a:p>
          <a:p>
            <a:r>
              <a:rPr lang="en-US" dirty="0"/>
              <a:t>CPU</a:t>
            </a:r>
          </a:p>
          <a:p>
            <a:r>
              <a:rPr lang="en-US" dirty="0"/>
              <a:t>  </a:t>
            </a:r>
            <a:r>
              <a:rPr lang="en-US" sz="1400" dirty="0"/>
              <a:t>-Intel</a:t>
            </a:r>
          </a:p>
          <a:p>
            <a:r>
              <a:rPr lang="en-US" sz="1400" dirty="0"/>
              <a:t>   -AMD</a:t>
            </a:r>
          </a:p>
          <a:p>
            <a:r>
              <a:rPr lang="en-US" dirty="0"/>
              <a:t>Motherboards</a:t>
            </a:r>
          </a:p>
          <a:p>
            <a:r>
              <a:rPr lang="en-US" dirty="0"/>
              <a:t>  </a:t>
            </a:r>
            <a:r>
              <a:rPr lang="en-US" sz="1400" dirty="0"/>
              <a:t>-MSI</a:t>
            </a:r>
          </a:p>
          <a:p>
            <a:r>
              <a:rPr lang="en-US" sz="1400" dirty="0"/>
              <a:t>  -Gigabyte</a:t>
            </a:r>
          </a:p>
          <a:p>
            <a:r>
              <a:rPr lang="en-US" dirty="0"/>
              <a:t>RAM</a:t>
            </a:r>
          </a:p>
          <a:p>
            <a:r>
              <a:rPr lang="en-US" sz="1400" dirty="0"/>
              <a:t>  -Corsair</a:t>
            </a:r>
          </a:p>
          <a:p>
            <a:r>
              <a:rPr lang="en-US" sz="1400" dirty="0"/>
              <a:t>  -</a:t>
            </a:r>
            <a:r>
              <a:rPr lang="en-US" sz="1400" dirty="0" err="1"/>
              <a:t>G.Skill</a:t>
            </a:r>
            <a:endParaRPr lang="en-US" sz="1400" dirty="0"/>
          </a:p>
          <a:p>
            <a:r>
              <a:rPr lang="en-US" dirty="0"/>
              <a:t>Cases</a:t>
            </a:r>
          </a:p>
          <a:p>
            <a:r>
              <a:rPr lang="en-US" sz="1400" dirty="0"/>
              <a:t>  -NZXT</a:t>
            </a:r>
          </a:p>
          <a:p>
            <a:r>
              <a:rPr lang="en-US" sz="1400" dirty="0"/>
              <a:t>  -Corsair</a:t>
            </a:r>
          </a:p>
          <a:p>
            <a:r>
              <a:rPr lang="en-US" dirty="0"/>
              <a:t>Storage</a:t>
            </a:r>
          </a:p>
          <a:p>
            <a:r>
              <a:rPr lang="en-US" sz="1400" dirty="0"/>
              <a:t>  -Samsung</a:t>
            </a:r>
          </a:p>
          <a:p>
            <a:r>
              <a:rPr lang="en-US" sz="1400" dirty="0"/>
              <a:t>  -Western Digital</a:t>
            </a:r>
          </a:p>
          <a:p>
            <a:r>
              <a:rPr lang="en-US" dirty="0"/>
              <a:t>Power Supply</a:t>
            </a:r>
          </a:p>
          <a:p>
            <a:r>
              <a:rPr lang="en-US" sz="1400" dirty="0"/>
              <a:t>   -Corsair</a:t>
            </a:r>
          </a:p>
          <a:p>
            <a:r>
              <a:rPr lang="en-US" sz="1400" dirty="0"/>
              <a:t>   -EVGA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BD4FE5-C8C3-B448-98C7-0FB31ABD17E4}"/>
              </a:ext>
            </a:extLst>
          </p:cNvPr>
          <p:cNvSpPr txBox="1"/>
          <p:nvPr/>
        </p:nvSpPr>
        <p:spPr>
          <a:xfrm>
            <a:off x="2279374" y="913022"/>
            <a:ext cx="9912626" cy="461665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AMD graphics cards</a:t>
            </a:r>
          </a:p>
        </p:txBody>
      </p:sp>
      <p:pic>
        <p:nvPicPr>
          <p:cNvPr id="1030" name="Picture 6" descr="Image result for rx 580">
            <a:extLst>
              <a:ext uri="{FF2B5EF4-FFF2-40B4-BE49-F238E27FC236}">
                <a16:creationId xmlns:a16="http://schemas.microsoft.com/office/drawing/2014/main" id="{9888BD77-8F1F-5D4F-AEE9-95801A0CCA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282" y="1406650"/>
            <a:ext cx="3296397" cy="1689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15A9638-C331-D447-83B3-DE8D6550A3E1}"/>
              </a:ext>
            </a:extLst>
          </p:cNvPr>
          <p:cNvSpPr txBox="1"/>
          <p:nvPr/>
        </p:nvSpPr>
        <p:spPr>
          <a:xfrm>
            <a:off x="2274603" y="3122023"/>
            <a:ext cx="33163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XFX Radeon RX 580 8GB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CEEC8B-7BA4-6D47-B6C9-BFAD20B14A70}"/>
              </a:ext>
            </a:extLst>
          </p:cNvPr>
          <p:cNvSpPr txBox="1"/>
          <p:nvPr/>
        </p:nvSpPr>
        <p:spPr>
          <a:xfrm>
            <a:off x="2280404" y="3491355"/>
            <a:ext cx="3302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Stock remaining:4  </a:t>
            </a:r>
            <a:r>
              <a:rPr lang="en-US" dirty="0">
                <a:solidFill>
                  <a:srgbClr val="FF0000"/>
                </a:solidFill>
              </a:rPr>
              <a:t>|Read More</a:t>
            </a:r>
          </a:p>
        </p:txBody>
      </p:sp>
      <p:pic>
        <p:nvPicPr>
          <p:cNvPr id="1032" name="Picture 8" descr="Image result for rx 570">
            <a:extLst>
              <a:ext uri="{FF2B5EF4-FFF2-40B4-BE49-F238E27FC236}">
                <a16:creationId xmlns:a16="http://schemas.microsoft.com/office/drawing/2014/main" id="{02648AF4-61B9-294F-9AEB-EB09E45937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8557" y="1406649"/>
            <a:ext cx="3296397" cy="1714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4864750D-E7F1-1B4F-94E7-0A7151348DAC}"/>
              </a:ext>
            </a:extLst>
          </p:cNvPr>
          <p:cNvSpPr txBox="1"/>
          <p:nvPr/>
        </p:nvSpPr>
        <p:spPr>
          <a:xfrm>
            <a:off x="5509987" y="3092193"/>
            <a:ext cx="33163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Gigabyte Radeon RX 570 8GB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4E535AE-BD21-9246-BF83-566BC9EBCF95}"/>
              </a:ext>
            </a:extLst>
          </p:cNvPr>
          <p:cNvSpPr txBox="1"/>
          <p:nvPr/>
        </p:nvSpPr>
        <p:spPr>
          <a:xfrm>
            <a:off x="5514758" y="3553858"/>
            <a:ext cx="3302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Stock remaining:7. </a:t>
            </a:r>
            <a:r>
              <a:rPr lang="en-US" dirty="0">
                <a:solidFill>
                  <a:srgbClr val="FF0000"/>
                </a:solidFill>
              </a:rPr>
              <a:t>|Read More</a:t>
            </a:r>
            <a:endParaRPr lang="en-US" dirty="0"/>
          </a:p>
        </p:txBody>
      </p:sp>
      <p:pic>
        <p:nvPicPr>
          <p:cNvPr id="1034" name="Picture 10" descr="Image result for rx 570">
            <a:extLst>
              <a:ext uri="{FF2B5EF4-FFF2-40B4-BE49-F238E27FC236}">
                <a16:creationId xmlns:a16="http://schemas.microsoft.com/office/drawing/2014/main" id="{0479CAC2-C6C1-C84F-9977-A3F31D951B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84954" y="1345882"/>
            <a:ext cx="3319755" cy="1775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78D1058E-1268-6741-AFF7-C4077C7A9FA1}"/>
              </a:ext>
            </a:extLst>
          </p:cNvPr>
          <p:cNvSpPr txBox="1"/>
          <p:nvPr/>
        </p:nvSpPr>
        <p:spPr>
          <a:xfrm>
            <a:off x="8884954" y="3081058"/>
            <a:ext cx="33163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MSI Radeon RX 570 8GB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AA88573-4F4C-A14A-8EA7-FBD5FAC62302}"/>
              </a:ext>
            </a:extLst>
          </p:cNvPr>
          <p:cNvSpPr txBox="1"/>
          <p:nvPr/>
        </p:nvSpPr>
        <p:spPr>
          <a:xfrm>
            <a:off x="8889725" y="3542723"/>
            <a:ext cx="3302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Stock remaining:2. </a:t>
            </a:r>
            <a:r>
              <a:rPr lang="en-US" dirty="0">
                <a:solidFill>
                  <a:srgbClr val="FF0000"/>
                </a:solidFill>
              </a:rPr>
              <a:t>|Read More</a:t>
            </a:r>
            <a:endParaRPr lang="en-US" dirty="0"/>
          </a:p>
        </p:txBody>
      </p:sp>
      <p:pic>
        <p:nvPicPr>
          <p:cNvPr id="1036" name="Picture 12" descr="Image result for rx 570">
            <a:extLst>
              <a:ext uri="{FF2B5EF4-FFF2-40B4-BE49-F238E27FC236}">
                <a16:creationId xmlns:a16="http://schemas.microsoft.com/office/drawing/2014/main" id="{65B737AC-05FC-9848-A87E-A8000AA87F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5246" y="4111094"/>
            <a:ext cx="3287076" cy="1698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27299972-4E9D-0F43-A1A6-DDA967F397DB}"/>
              </a:ext>
            </a:extLst>
          </p:cNvPr>
          <p:cNvSpPr txBox="1"/>
          <p:nvPr/>
        </p:nvSpPr>
        <p:spPr>
          <a:xfrm>
            <a:off x="2256021" y="5825741"/>
            <a:ext cx="33163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Sapphire  Radeon RX 570 4GB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23C10D5-5F17-1F46-9683-DD145B95A8F0}"/>
              </a:ext>
            </a:extLst>
          </p:cNvPr>
          <p:cNvSpPr txBox="1"/>
          <p:nvPr/>
        </p:nvSpPr>
        <p:spPr>
          <a:xfrm>
            <a:off x="2260792" y="6287406"/>
            <a:ext cx="3302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Stock remaining:3. </a:t>
            </a:r>
            <a:r>
              <a:rPr lang="en-US" dirty="0">
                <a:solidFill>
                  <a:srgbClr val="FF0000"/>
                </a:solidFill>
              </a:rPr>
              <a:t>|Read More</a:t>
            </a:r>
            <a:endParaRPr lang="en-US" dirty="0"/>
          </a:p>
        </p:txBody>
      </p:sp>
      <p:pic>
        <p:nvPicPr>
          <p:cNvPr id="1038" name="Picture 14" descr="Image result for rx 570">
            <a:extLst>
              <a:ext uri="{FF2B5EF4-FFF2-40B4-BE49-F238E27FC236}">
                <a16:creationId xmlns:a16="http://schemas.microsoft.com/office/drawing/2014/main" id="{EFC07CAA-9045-984B-A39C-20C29D2BA6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9975" y="4111094"/>
            <a:ext cx="3319750" cy="1704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CC2E6DF7-60C0-534C-A64F-1C895091FE4D}"/>
              </a:ext>
            </a:extLst>
          </p:cNvPr>
          <p:cNvSpPr txBox="1"/>
          <p:nvPr/>
        </p:nvSpPr>
        <p:spPr>
          <a:xfrm>
            <a:off x="5523869" y="5804206"/>
            <a:ext cx="33163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ASUS  Radeon RX 570 8GB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C7BA86A-167B-DC4D-891F-E8068CBB08D6}"/>
              </a:ext>
            </a:extLst>
          </p:cNvPr>
          <p:cNvSpPr txBox="1"/>
          <p:nvPr/>
        </p:nvSpPr>
        <p:spPr>
          <a:xfrm>
            <a:off x="5528640" y="6265871"/>
            <a:ext cx="3302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Stock remaining:6. </a:t>
            </a:r>
            <a:r>
              <a:rPr lang="en-US" dirty="0">
                <a:solidFill>
                  <a:srgbClr val="FF0000"/>
                </a:solidFill>
              </a:rPr>
              <a:t>|Read More</a:t>
            </a:r>
            <a:endParaRPr lang="en-US" dirty="0"/>
          </a:p>
        </p:txBody>
      </p:sp>
      <p:pic>
        <p:nvPicPr>
          <p:cNvPr id="1040" name="Picture 16" descr="Image result for rx 580">
            <a:extLst>
              <a:ext uri="{FF2B5EF4-FFF2-40B4-BE49-F238E27FC236}">
                <a16:creationId xmlns:a16="http://schemas.microsoft.com/office/drawing/2014/main" id="{C80A27B9-B185-4844-BFA4-2BA4BC5D56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8307" y="4061229"/>
            <a:ext cx="3279066" cy="17850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E6103BAA-BAAD-074C-AD78-6887DFF93598}"/>
              </a:ext>
            </a:extLst>
          </p:cNvPr>
          <p:cNvSpPr txBox="1"/>
          <p:nvPr/>
        </p:nvSpPr>
        <p:spPr>
          <a:xfrm>
            <a:off x="8875699" y="5798024"/>
            <a:ext cx="33163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Sapphire  Radeon RX 580 8GB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A0D6F3D-2166-874D-BB4D-5393FFEEB471}"/>
              </a:ext>
            </a:extLst>
          </p:cNvPr>
          <p:cNvSpPr txBox="1"/>
          <p:nvPr/>
        </p:nvSpPr>
        <p:spPr>
          <a:xfrm>
            <a:off x="8880470" y="6259689"/>
            <a:ext cx="3302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Stock remaining:9. </a:t>
            </a:r>
            <a:r>
              <a:rPr lang="en-US" dirty="0">
                <a:solidFill>
                  <a:srgbClr val="FF0000"/>
                </a:solidFill>
              </a:rPr>
              <a:t>|Read More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01BC22F-500B-F04D-95C6-EA41869F4756}"/>
              </a:ext>
            </a:extLst>
          </p:cNvPr>
          <p:cNvSpPr txBox="1"/>
          <p:nvPr/>
        </p:nvSpPr>
        <p:spPr>
          <a:xfrm>
            <a:off x="8320555" y="0"/>
            <a:ext cx="27605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Login</a:t>
            </a:r>
            <a:r>
              <a:rPr lang="en-US" dirty="0"/>
              <a:t> |</a:t>
            </a:r>
            <a:r>
              <a:rPr lang="en-US" u="sng" dirty="0"/>
              <a:t>Register</a:t>
            </a:r>
            <a:r>
              <a:rPr lang="en-US" dirty="0"/>
              <a:t> |</a:t>
            </a:r>
            <a:r>
              <a:rPr lang="en-US" u="sng" dirty="0"/>
              <a:t>Account</a:t>
            </a:r>
          </a:p>
          <a:p>
            <a:r>
              <a:rPr lang="en-US" dirty="0"/>
              <a:t>Credit:£400</a:t>
            </a:r>
          </a:p>
        </p:txBody>
      </p:sp>
    </p:spTree>
    <p:extLst>
      <p:ext uri="{BB962C8B-B14F-4D97-AF65-F5344CB8AC3E}">
        <p14:creationId xmlns:p14="http://schemas.microsoft.com/office/powerpoint/2010/main" val="1440561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84040C-37AC-DC4A-B0B2-2ECF98888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C404CD-A11F-1447-9B01-4EFC44E19E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16C653-C64F-0E47-8792-FEB62AEB0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646"/>
            <a:ext cx="12192000" cy="6860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2911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0BA640-2E03-AA41-9F74-FADEBE8DE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A37259-15CE-174E-B783-1671A4389A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46E20AD-6C83-2E49-B031-5400DF3ACD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170" y="0"/>
            <a:ext cx="107116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1215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4CD122-881B-D149-A8F8-1EAF2371FF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8C23ED-21A2-A14E-AEFE-403A5A0863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61903D2-3997-354F-8F37-18472748A8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58"/>
          <a:stretch/>
        </p:blipFill>
        <p:spPr>
          <a:xfrm>
            <a:off x="0" y="573206"/>
            <a:ext cx="12192000" cy="5950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73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ED9780-7C63-DE48-9C81-57E280638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321D3A-51CC-7E41-9EBD-016915CF7D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5923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6337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E4D9FD-5F42-6345-A212-F93D976581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162CB0-F048-1C4E-A848-207157F611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E93AC4-FD6F-8742-9682-6E23FA5A0B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1531"/>
            <a:ext cx="12192000" cy="6354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8112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2662225-71BB-054F-996E-F85E121F825F}"/>
              </a:ext>
            </a:extLst>
          </p:cNvPr>
          <p:cNvSpPr txBox="1"/>
          <p:nvPr/>
        </p:nvSpPr>
        <p:spPr>
          <a:xfrm>
            <a:off x="0" y="0"/>
            <a:ext cx="8301789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5400" u="sng" dirty="0"/>
              <a:t>UWL Computer Store</a:t>
            </a:r>
          </a:p>
        </p:txBody>
      </p:sp>
      <p:pic>
        <p:nvPicPr>
          <p:cNvPr id="5" name="Picture 2" descr="Image result for basket icon">
            <a:extLst>
              <a:ext uri="{FF2B5EF4-FFF2-40B4-BE49-F238E27FC236}">
                <a16:creationId xmlns:a16="http://schemas.microsoft.com/office/drawing/2014/main" id="{8FADCB28-C408-5447-B3EC-9D5EB82A23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86941" y="0"/>
            <a:ext cx="1305059" cy="923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2139D04-D3E3-AC41-8017-D9B1D72F1DBE}"/>
              </a:ext>
            </a:extLst>
          </p:cNvPr>
          <p:cNvSpPr/>
          <p:nvPr/>
        </p:nvSpPr>
        <p:spPr>
          <a:xfrm>
            <a:off x="0" y="923330"/>
            <a:ext cx="2279374" cy="59346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3AF00A7-E62C-2E4A-A75E-C5A72F00EB0A}"/>
              </a:ext>
            </a:extLst>
          </p:cNvPr>
          <p:cNvSpPr txBox="1"/>
          <p:nvPr/>
        </p:nvSpPr>
        <p:spPr>
          <a:xfrm>
            <a:off x="-13882" y="948690"/>
            <a:ext cx="2226365" cy="63248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Contents:</a:t>
            </a:r>
          </a:p>
          <a:p>
            <a:r>
              <a:rPr lang="en-US" dirty="0"/>
              <a:t>Graphics cards</a:t>
            </a:r>
          </a:p>
          <a:p>
            <a:r>
              <a:rPr lang="en-US" dirty="0"/>
              <a:t>  </a:t>
            </a:r>
            <a:r>
              <a:rPr lang="en-US" sz="1400" b="1" dirty="0"/>
              <a:t>-AMD</a:t>
            </a:r>
          </a:p>
          <a:p>
            <a:r>
              <a:rPr lang="en-US" sz="1400" dirty="0"/>
              <a:t>   -Nvidia</a:t>
            </a:r>
          </a:p>
          <a:p>
            <a:r>
              <a:rPr lang="en-US" dirty="0"/>
              <a:t>CPU</a:t>
            </a:r>
          </a:p>
          <a:p>
            <a:r>
              <a:rPr lang="en-US" dirty="0"/>
              <a:t>  </a:t>
            </a:r>
            <a:r>
              <a:rPr lang="en-US" sz="1400" dirty="0"/>
              <a:t>-Intel</a:t>
            </a:r>
          </a:p>
          <a:p>
            <a:r>
              <a:rPr lang="en-US" sz="1400" dirty="0"/>
              <a:t>   -AMD</a:t>
            </a:r>
          </a:p>
          <a:p>
            <a:r>
              <a:rPr lang="en-US" dirty="0"/>
              <a:t>Motherboards</a:t>
            </a:r>
          </a:p>
          <a:p>
            <a:r>
              <a:rPr lang="en-US" dirty="0"/>
              <a:t>  </a:t>
            </a:r>
            <a:r>
              <a:rPr lang="en-US" sz="1400" dirty="0"/>
              <a:t>-MSI</a:t>
            </a:r>
          </a:p>
          <a:p>
            <a:r>
              <a:rPr lang="en-US" sz="1400" dirty="0"/>
              <a:t>  -Gigabyte</a:t>
            </a:r>
          </a:p>
          <a:p>
            <a:r>
              <a:rPr lang="en-US" dirty="0"/>
              <a:t>RAM</a:t>
            </a:r>
          </a:p>
          <a:p>
            <a:r>
              <a:rPr lang="en-US" sz="1400" dirty="0"/>
              <a:t>  -Corsair</a:t>
            </a:r>
          </a:p>
          <a:p>
            <a:r>
              <a:rPr lang="en-US" sz="1400" dirty="0"/>
              <a:t>  -</a:t>
            </a:r>
            <a:r>
              <a:rPr lang="en-US" sz="1400" dirty="0" err="1"/>
              <a:t>G.Skill</a:t>
            </a:r>
            <a:endParaRPr lang="en-US" sz="1400" dirty="0"/>
          </a:p>
          <a:p>
            <a:r>
              <a:rPr lang="en-US" dirty="0"/>
              <a:t>Cases</a:t>
            </a:r>
          </a:p>
          <a:p>
            <a:r>
              <a:rPr lang="en-US" sz="1400" dirty="0"/>
              <a:t>  -NZXT</a:t>
            </a:r>
          </a:p>
          <a:p>
            <a:r>
              <a:rPr lang="en-US" sz="1400" dirty="0"/>
              <a:t>  -Corsair</a:t>
            </a:r>
          </a:p>
          <a:p>
            <a:r>
              <a:rPr lang="en-US" dirty="0"/>
              <a:t>Storage</a:t>
            </a:r>
          </a:p>
          <a:p>
            <a:r>
              <a:rPr lang="en-US" sz="1400" dirty="0"/>
              <a:t>  -Samsung</a:t>
            </a:r>
          </a:p>
          <a:p>
            <a:r>
              <a:rPr lang="en-US" sz="1400" dirty="0"/>
              <a:t>  -Western Digital</a:t>
            </a:r>
          </a:p>
          <a:p>
            <a:r>
              <a:rPr lang="en-US" dirty="0"/>
              <a:t>Power Supply</a:t>
            </a:r>
          </a:p>
          <a:p>
            <a:r>
              <a:rPr lang="en-US" sz="1400" dirty="0"/>
              <a:t>   -Corsair</a:t>
            </a:r>
          </a:p>
          <a:p>
            <a:r>
              <a:rPr lang="en-US" sz="1400" dirty="0"/>
              <a:t>   -EVGA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9" name="Picture 6" descr="Image result for rx 580">
            <a:extLst>
              <a:ext uri="{FF2B5EF4-FFF2-40B4-BE49-F238E27FC236}">
                <a16:creationId xmlns:a16="http://schemas.microsoft.com/office/drawing/2014/main" id="{DF5539B7-5B55-A646-89FE-458AC79B0C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0488" y="1070945"/>
            <a:ext cx="5363826" cy="2481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E06FEF6-A553-BE41-999C-227BEC8FDDC1}"/>
              </a:ext>
            </a:extLst>
          </p:cNvPr>
          <p:cNvSpPr txBox="1"/>
          <p:nvPr/>
        </p:nvSpPr>
        <p:spPr>
          <a:xfrm>
            <a:off x="3900488" y="3700463"/>
            <a:ext cx="5363826" cy="147732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Description: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B243B1-5B84-4047-9B84-109EC415A49D}"/>
              </a:ext>
            </a:extLst>
          </p:cNvPr>
          <p:cNvSpPr txBox="1"/>
          <p:nvPr/>
        </p:nvSpPr>
        <p:spPr>
          <a:xfrm>
            <a:off x="7029451" y="6115765"/>
            <a:ext cx="471487" cy="369332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9FAAA07-8945-E341-93C6-54F7BA0274B4}"/>
              </a:ext>
            </a:extLst>
          </p:cNvPr>
          <p:cNvSpPr txBox="1"/>
          <p:nvPr/>
        </p:nvSpPr>
        <p:spPr>
          <a:xfrm>
            <a:off x="8072437" y="6115765"/>
            <a:ext cx="471487" cy="369332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-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4B58652-F85B-9447-A6D4-B0AC5BD2A759}"/>
              </a:ext>
            </a:extLst>
          </p:cNvPr>
          <p:cNvSpPr txBox="1"/>
          <p:nvPr/>
        </p:nvSpPr>
        <p:spPr>
          <a:xfrm>
            <a:off x="7500938" y="6115765"/>
            <a:ext cx="585787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8682B88-9025-1C42-9CA4-279599BE8F47}"/>
              </a:ext>
            </a:extLst>
          </p:cNvPr>
          <p:cNvSpPr txBox="1"/>
          <p:nvPr/>
        </p:nvSpPr>
        <p:spPr>
          <a:xfrm>
            <a:off x="9015413" y="6115765"/>
            <a:ext cx="1757362" cy="369332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Add to basket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0CB94DC-F8C7-C74E-8163-F4B5F8272040}"/>
              </a:ext>
            </a:extLst>
          </p:cNvPr>
          <p:cNvSpPr txBox="1"/>
          <p:nvPr/>
        </p:nvSpPr>
        <p:spPr>
          <a:xfrm>
            <a:off x="3900488" y="5215295"/>
            <a:ext cx="5363826" cy="36933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Price: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53C79E8-3C43-604E-9F58-B13D37F33633}"/>
              </a:ext>
            </a:extLst>
          </p:cNvPr>
          <p:cNvSpPr txBox="1"/>
          <p:nvPr/>
        </p:nvSpPr>
        <p:spPr>
          <a:xfrm>
            <a:off x="8315671" y="0"/>
            <a:ext cx="25712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Login</a:t>
            </a:r>
            <a:r>
              <a:rPr lang="en-US" dirty="0"/>
              <a:t> |</a:t>
            </a:r>
            <a:r>
              <a:rPr lang="en-US" u="sng" dirty="0"/>
              <a:t>Register</a:t>
            </a:r>
            <a:r>
              <a:rPr lang="en-US" dirty="0"/>
              <a:t> |</a:t>
            </a:r>
            <a:r>
              <a:rPr lang="en-US" u="sng" dirty="0"/>
              <a:t>Account</a:t>
            </a:r>
          </a:p>
          <a:p>
            <a:r>
              <a:rPr lang="en-US" dirty="0"/>
              <a:t>Credit:£400</a:t>
            </a:r>
          </a:p>
        </p:txBody>
      </p:sp>
    </p:spTree>
    <p:extLst>
      <p:ext uri="{BB962C8B-B14F-4D97-AF65-F5344CB8AC3E}">
        <p14:creationId xmlns:p14="http://schemas.microsoft.com/office/powerpoint/2010/main" val="33770666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CC066C4-BAEE-D149-953A-915E9FF5C9A1}"/>
              </a:ext>
            </a:extLst>
          </p:cNvPr>
          <p:cNvSpPr txBox="1"/>
          <p:nvPr/>
        </p:nvSpPr>
        <p:spPr>
          <a:xfrm>
            <a:off x="0" y="0"/>
            <a:ext cx="92643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u="sng" dirty="0"/>
              <a:t>UWL Computer Store</a:t>
            </a:r>
          </a:p>
        </p:txBody>
      </p:sp>
      <p:pic>
        <p:nvPicPr>
          <p:cNvPr id="5" name="Picture 2" descr="Image result for basket icon">
            <a:extLst>
              <a:ext uri="{FF2B5EF4-FFF2-40B4-BE49-F238E27FC236}">
                <a16:creationId xmlns:a16="http://schemas.microsoft.com/office/drawing/2014/main" id="{445841A4-E64C-A14B-88CA-10CB64BCC2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86941" y="0"/>
            <a:ext cx="1305059" cy="923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C75E9D5-5ECC-F040-BCCD-986B2BAF388A}"/>
              </a:ext>
            </a:extLst>
          </p:cNvPr>
          <p:cNvCxnSpPr/>
          <p:nvPr/>
        </p:nvCxnSpPr>
        <p:spPr>
          <a:xfrm>
            <a:off x="2410909" y="4581555"/>
            <a:ext cx="751522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56AA116-A008-2842-B6C3-353535B96545}"/>
              </a:ext>
            </a:extLst>
          </p:cNvPr>
          <p:cNvSpPr txBox="1"/>
          <p:nvPr/>
        </p:nvSpPr>
        <p:spPr>
          <a:xfrm>
            <a:off x="2410909" y="5679717"/>
            <a:ext cx="2686050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Total: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68B1577-C167-5E46-8464-76E7C534FC52}"/>
              </a:ext>
            </a:extLst>
          </p:cNvPr>
          <p:cNvSpPr txBox="1"/>
          <p:nvPr/>
        </p:nvSpPr>
        <p:spPr>
          <a:xfrm>
            <a:off x="8315671" y="0"/>
            <a:ext cx="25712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Login</a:t>
            </a:r>
            <a:r>
              <a:rPr lang="en-US" dirty="0"/>
              <a:t> |</a:t>
            </a:r>
            <a:r>
              <a:rPr lang="en-US" u="sng" dirty="0"/>
              <a:t>Register</a:t>
            </a:r>
            <a:r>
              <a:rPr lang="en-US" dirty="0"/>
              <a:t> |</a:t>
            </a:r>
            <a:r>
              <a:rPr lang="en-US" u="sng" dirty="0"/>
              <a:t>Account</a:t>
            </a:r>
          </a:p>
          <a:p>
            <a:r>
              <a:rPr lang="en-US" dirty="0"/>
              <a:t>Credit:£400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6F4F40-C58B-CF4E-A7E3-AB91F866D368}"/>
              </a:ext>
            </a:extLst>
          </p:cNvPr>
          <p:cNvSpPr txBox="1"/>
          <p:nvPr/>
        </p:nvSpPr>
        <p:spPr>
          <a:xfrm>
            <a:off x="2410909" y="5182111"/>
            <a:ext cx="2686050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Shipping: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9D07AC7-394C-034A-970A-C79B7CEBFDDE}"/>
              </a:ext>
            </a:extLst>
          </p:cNvPr>
          <p:cNvSpPr txBox="1"/>
          <p:nvPr/>
        </p:nvSpPr>
        <p:spPr>
          <a:xfrm>
            <a:off x="2410909" y="4703202"/>
            <a:ext cx="2686050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Component price: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C31C423-67E0-EF4D-9121-72D7562CD8B6}"/>
              </a:ext>
            </a:extLst>
          </p:cNvPr>
          <p:cNvSpPr txBox="1"/>
          <p:nvPr/>
        </p:nvSpPr>
        <p:spPr>
          <a:xfrm>
            <a:off x="7240084" y="4703202"/>
            <a:ext cx="2686050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2416B8B-6E8C-DA44-8DA3-7B4F37BD5DB8}"/>
              </a:ext>
            </a:extLst>
          </p:cNvPr>
          <p:cNvSpPr txBox="1"/>
          <p:nvPr/>
        </p:nvSpPr>
        <p:spPr>
          <a:xfrm>
            <a:off x="7240084" y="5182111"/>
            <a:ext cx="2686050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F0FEF6B-67FB-FA49-9BAF-ED4F86BDA5ED}"/>
              </a:ext>
            </a:extLst>
          </p:cNvPr>
          <p:cNvSpPr txBox="1"/>
          <p:nvPr/>
        </p:nvSpPr>
        <p:spPr>
          <a:xfrm>
            <a:off x="7240084" y="5679717"/>
            <a:ext cx="2686050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997E633-17DC-204A-8212-658F987518DF}"/>
              </a:ext>
            </a:extLst>
          </p:cNvPr>
          <p:cNvSpPr txBox="1"/>
          <p:nvPr/>
        </p:nvSpPr>
        <p:spPr>
          <a:xfrm>
            <a:off x="2410908" y="1718506"/>
            <a:ext cx="6284589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Component:                                                               |Price: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6E7D684-4A7C-B245-88BF-039885EB173E}"/>
              </a:ext>
            </a:extLst>
          </p:cNvPr>
          <p:cNvSpPr txBox="1"/>
          <p:nvPr/>
        </p:nvSpPr>
        <p:spPr>
          <a:xfrm>
            <a:off x="2410908" y="2345484"/>
            <a:ext cx="6284589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Component:                                                               |Price: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395704D-EC8E-E649-B0CD-0816E65C883D}"/>
              </a:ext>
            </a:extLst>
          </p:cNvPr>
          <p:cNvSpPr txBox="1"/>
          <p:nvPr/>
        </p:nvSpPr>
        <p:spPr>
          <a:xfrm>
            <a:off x="2410907" y="2972462"/>
            <a:ext cx="6284589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Component:                                                               |Price: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790E8F4-CB5B-584A-9DB1-406FCED02BEC}"/>
              </a:ext>
            </a:extLst>
          </p:cNvPr>
          <p:cNvSpPr txBox="1"/>
          <p:nvPr/>
        </p:nvSpPr>
        <p:spPr>
          <a:xfrm>
            <a:off x="2410906" y="3597779"/>
            <a:ext cx="6284589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Component:                                                               |Price: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40955E8-7746-084C-A597-B5446DB29178}"/>
              </a:ext>
            </a:extLst>
          </p:cNvPr>
          <p:cNvSpPr txBox="1"/>
          <p:nvPr/>
        </p:nvSpPr>
        <p:spPr>
          <a:xfrm>
            <a:off x="9442984" y="1713590"/>
            <a:ext cx="402307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4387682-32C6-8E4A-A4AF-D51F8D0DD6B6}"/>
              </a:ext>
            </a:extLst>
          </p:cNvPr>
          <p:cNvSpPr txBox="1"/>
          <p:nvPr/>
        </p:nvSpPr>
        <p:spPr>
          <a:xfrm>
            <a:off x="9442984" y="2343978"/>
            <a:ext cx="402307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520C5E9-9DBE-5B4C-9613-6E1B3A555C3B}"/>
              </a:ext>
            </a:extLst>
          </p:cNvPr>
          <p:cNvSpPr txBox="1"/>
          <p:nvPr/>
        </p:nvSpPr>
        <p:spPr>
          <a:xfrm>
            <a:off x="9442983" y="2983335"/>
            <a:ext cx="402307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168D4A6-A15F-2F4C-B8D2-CCCB21185FF7}"/>
              </a:ext>
            </a:extLst>
          </p:cNvPr>
          <p:cNvSpPr txBox="1"/>
          <p:nvPr/>
        </p:nvSpPr>
        <p:spPr>
          <a:xfrm>
            <a:off x="9442984" y="3597779"/>
            <a:ext cx="402307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7339591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1338C3A-7A20-AB4C-8678-F4D282AED965}"/>
              </a:ext>
            </a:extLst>
          </p:cNvPr>
          <p:cNvSpPr txBox="1"/>
          <p:nvPr/>
        </p:nvSpPr>
        <p:spPr>
          <a:xfrm>
            <a:off x="1275349" y="613610"/>
            <a:ext cx="92643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/>
              <a:t>UWL Computer Store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99E532-243F-A448-898B-B5533C1FF71F}"/>
              </a:ext>
            </a:extLst>
          </p:cNvPr>
          <p:cNvSpPr txBox="1"/>
          <p:nvPr/>
        </p:nvSpPr>
        <p:spPr>
          <a:xfrm>
            <a:off x="4443140" y="2235606"/>
            <a:ext cx="33057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Login: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9CF7E0-1E38-B641-B53B-83DFC5E5C650}"/>
              </a:ext>
            </a:extLst>
          </p:cNvPr>
          <p:cNvSpPr txBox="1"/>
          <p:nvPr/>
        </p:nvSpPr>
        <p:spPr>
          <a:xfrm>
            <a:off x="3425686" y="3230217"/>
            <a:ext cx="5340626" cy="36933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E-mail: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D2B3FD-99B2-2641-8459-DDD2B502B36F}"/>
              </a:ext>
            </a:extLst>
          </p:cNvPr>
          <p:cNvSpPr txBox="1"/>
          <p:nvPr/>
        </p:nvSpPr>
        <p:spPr>
          <a:xfrm>
            <a:off x="3425686" y="3947829"/>
            <a:ext cx="5340626" cy="36933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Password: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EAC614-2544-0F4F-85CC-604B4BFAA478}"/>
              </a:ext>
            </a:extLst>
          </p:cNvPr>
          <p:cNvSpPr txBox="1"/>
          <p:nvPr/>
        </p:nvSpPr>
        <p:spPr>
          <a:xfrm>
            <a:off x="7375358" y="4596063"/>
            <a:ext cx="1390954" cy="36933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Login</a:t>
            </a:r>
          </a:p>
        </p:txBody>
      </p:sp>
    </p:spTree>
    <p:extLst>
      <p:ext uri="{BB962C8B-B14F-4D97-AF65-F5344CB8AC3E}">
        <p14:creationId xmlns:p14="http://schemas.microsoft.com/office/powerpoint/2010/main" val="6528238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5880670-00C0-E943-B3AB-5159F4F6FBE3}"/>
              </a:ext>
            </a:extLst>
          </p:cNvPr>
          <p:cNvSpPr txBox="1"/>
          <p:nvPr/>
        </p:nvSpPr>
        <p:spPr>
          <a:xfrm>
            <a:off x="1275349" y="613610"/>
            <a:ext cx="92643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/>
              <a:t>UWL Computer Store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B3977C8-D764-8C46-853A-EFF95D3ACEF8}"/>
              </a:ext>
            </a:extLst>
          </p:cNvPr>
          <p:cNvSpPr txBox="1"/>
          <p:nvPr/>
        </p:nvSpPr>
        <p:spPr>
          <a:xfrm>
            <a:off x="4443139" y="1562054"/>
            <a:ext cx="33057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Register: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C4CE9AE-15FF-024F-BF02-6DED2E77924D}"/>
              </a:ext>
            </a:extLst>
          </p:cNvPr>
          <p:cNvSpPr txBox="1"/>
          <p:nvPr/>
        </p:nvSpPr>
        <p:spPr>
          <a:xfrm>
            <a:off x="3425686" y="2302621"/>
            <a:ext cx="2524948" cy="36933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First Name: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E499AFB-FEDE-D648-AFCE-A2E708AD1C95}"/>
              </a:ext>
            </a:extLst>
          </p:cNvPr>
          <p:cNvSpPr txBox="1"/>
          <p:nvPr/>
        </p:nvSpPr>
        <p:spPr>
          <a:xfrm>
            <a:off x="3425686" y="2920632"/>
            <a:ext cx="5340626" cy="36933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Email: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697725-A958-3B4D-BF54-D295418F0E1F}"/>
              </a:ext>
            </a:extLst>
          </p:cNvPr>
          <p:cNvSpPr txBox="1"/>
          <p:nvPr/>
        </p:nvSpPr>
        <p:spPr>
          <a:xfrm>
            <a:off x="7375357" y="5295946"/>
            <a:ext cx="1390954" cy="36933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Register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8140E6-F698-064F-A0B4-4EF1461900FF}"/>
              </a:ext>
            </a:extLst>
          </p:cNvPr>
          <p:cNvSpPr txBox="1"/>
          <p:nvPr/>
        </p:nvSpPr>
        <p:spPr>
          <a:xfrm>
            <a:off x="6241368" y="2302621"/>
            <a:ext cx="2524948" cy="36933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Surname: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F71F3FE-3FB5-284D-9174-19D49507E0C2}"/>
              </a:ext>
            </a:extLst>
          </p:cNvPr>
          <p:cNvSpPr txBox="1"/>
          <p:nvPr/>
        </p:nvSpPr>
        <p:spPr>
          <a:xfrm>
            <a:off x="3425685" y="3449342"/>
            <a:ext cx="5340626" cy="36933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Password: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2FD4092-63E1-E543-AA8A-54B9823350B3}"/>
              </a:ext>
            </a:extLst>
          </p:cNvPr>
          <p:cNvSpPr txBox="1"/>
          <p:nvPr/>
        </p:nvSpPr>
        <p:spPr>
          <a:xfrm>
            <a:off x="3425685" y="3994473"/>
            <a:ext cx="5340626" cy="36933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Password confirmation: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5AE9809-AEC7-CE4B-A493-D8A2D8DBBE07}"/>
              </a:ext>
            </a:extLst>
          </p:cNvPr>
          <p:cNvSpPr txBox="1"/>
          <p:nvPr/>
        </p:nvSpPr>
        <p:spPr>
          <a:xfrm>
            <a:off x="3425685" y="4615311"/>
            <a:ext cx="5340626" cy="36933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Phone Number:</a:t>
            </a:r>
          </a:p>
        </p:txBody>
      </p:sp>
    </p:spTree>
    <p:extLst>
      <p:ext uri="{BB962C8B-B14F-4D97-AF65-F5344CB8AC3E}">
        <p14:creationId xmlns:p14="http://schemas.microsoft.com/office/powerpoint/2010/main" val="16608580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90B2896-662A-7E41-A6E5-67C83588B486}"/>
              </a:ext>
            </a:extLst>
          </p:cNvPr>
          <p:cNvSpPr txBox="1"/>
          <p:nvPr/>
        </p:nvSpPr>
        <p:spPr>
          <a:xfrm>
            <a:off x="0" y="0"/>
            <a:ext cx="8301789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5400" u="sng" dirty="0"/>
              <a:t>UWL Computer Store</a:t>
            </a:r>
          </a:p>
        </p:txBody>
      </p:sp>
      <p:pic>
        <p:nvPicPr>
          <p:cNvPr id="5" name="Picture 2" descr="Image result for basket icon">
            <a:extLst>
              <a:ext uri="{FF2B5EF4-FFF2-40B4-BE49-F238E27FC236}">
                <a16:creationId xmlns:a16="http://schemas.microsoft.com/office/drawing/2014/main" id="{C0A417D8-31B0-5E46-9F85-70F5E31D7A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86941" y="0"/>
            <a:ext cx="1305059" cy="923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A72274A-A45D-BD4E-A282-5F67DDA7BF48}"/>
              </a:ext>
            </a:extLst>
          </p:cNvPr>
          <p:cNvSpPr txBox="1"/>
          <p:nvPr/>
        </p:nvSpPr>
        <p:spPr>
          <a:xfrm>
            <a:off x="8315671" y="0"/>
            <a:ext cx="25712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Login</a:t>
            </a:r>
            <a:r>
              <a:rPr lang="en-US" dirty="0"/>
              <a:t> |</a:t>
            </a:r>
            <a:r>
              <a:rPr lang="en-US" u="sng" dirty="0"/>
              <a:t>Register</a:t>
            </a:r>
            <a:r>
              <a:rPr lang="en-US" dirty="0"/>
              <a:t> |</a:t>
            </a:r>
            <a:r>
              <a:rPr lang="en-US" u="sng" dirty="0"/>
              <a:t>Account</a:t>
            </a:r>
          </a:p>
          <a:p>
            <a:r>
              <a:rPr lang="en-US" dirty="0"/>
              <a:t>Credit:£400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2E435D2-649F-3F4B-9FFD-481BB60B4A69}"/>
              </a:ext>
            </a:extLst>
          </p:cNvPr>
          <p:cNvSpPr txBox="1"/>
          <p:nvPr/>
        </p:nvSpPr>
        <p:spPr>
          <a:xfrm>
            <a:off x="4257818" y="1477864"/>
            <a:ext cx="39389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Payment information: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8DDFCA-2FB4-5043-A5E8-44DCB7A19DE8}"/>
              </a:ext>
            </a:extLst>
          </p:cNvPr>
          <p:cNvSpPr/>
          <p:nvPr/>
        </p:nvSpPr>
        <p:spPr>
          <a:xfrm>
            <a:off x="0" y="923330"/>
            <a:ext cx="2279374" cy="59346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9C5329-2B5F-E642-A397-86CCA49C20D8}"/>
              </a:ext>
            </a:extLst>
          </p:cNvPr>
          <p:cNvSpPr txBox="1"/>
          <p:nvPr/>
        </p:nvSpPr>
        <p:spPr>
          <a:xfrm>
            <a:off x="2940148" y="923330"/>
            <a:ext cx="69916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Account: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17D5856-3016-8646-A429-31B9C0C79674}"/>
              </a:ext>
            </a:extLst>
          </p:cNvPr>
          <p:cNvSpPr txBox="1"/>
          <p:nvPr/>
        </p:nvSpPr>
        <p:spPr>
          <a:xfrm>
            <a:off x="3425685" y="2756190"/>
            <a:ext cx="5340625" cy="36933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Card Number: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703FB2-ADD7-FC40-9843-3E42057BAFEA}"/>
              </a:ext>
            </a:extLst>
          </p:cNvPr>
          <p:cNvSpPr txBox="1"/>
          <p:nvPr/>
        </p:nvSpPr>
        <p:spPr>
          <a:xfrm>
            <a:off x="3425686" y="3374201"/>
            <a:ext cx="2279374" cy="36933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Expiry date: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81192C2-BBDB-A14E-B32A-7C778DA737B2}"/>
              </a:ext>
            </a:extLst>
          </p:cNvPr>
          <p:cNvSpPr txBox="1"/>
          <p:nvPr/>
        </p:nvSpPr>
        <p:spPr>
          <a:xfrm>
            <a:off x="5854709" y="3374201"/>
            <a:ext cx="2911601" cy="36933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Security code: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FB2DA75-B44B-FE4B-97D7-013049D9FA0E}"/>
              </a:ext>
            </a:extLst>
          </p:cNvPr>
          <p:cNvSpPr txBox="1"/>
          <p:nvPr/>
        </p:nvSpPr>
        <p:spPr>
          <a:xfrm>
            <a:off x="3425685" y="4504680"/>
            <a:ext cx="5340626" cy="36933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Address Line 1: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7713F1D-D27E-3844-8287-586E9338F010}"/>
              </a:ext>
            </a:extLst>
          </p:cNvPr>
          <p:cNvSpPr txBox="1"/>
          <p:nvPr/>
        </p:nvSpPr>
        <p:spPr>
          <a:xfrm>
            <a:off x="5144088" y="3933123"/>
            <a:ext cx="21711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Billing address: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7489016-C657-A145-9299-FB6D4BC92734}"/>
              </a:ext>
            </a:extLst>
          </p:cNvPr>
          <p:cNvSpPr txBox="1"/>
          <p:nvPr/>
        </p:nvSpPr>
        <p:spPr>
          <a:xfrm>
            <a:off x="3425685" y="5013048"/>
            <a:ext cx="5340626" cy="36933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Address Line 2: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51B9183-4839-B544-897A-D7E0A4018BBD}"/>
              </a:ext>
            </a:extLst>
          </p:cNvPr>
          <p:cNvSpPr txBox="1"/>
          <p:nvPr/>
        </p:nvSpPr>
        <p:spPr>
          <a:xfrm>
            <a:off x="3425685" y="5578521"/>
            <a:ext cx="2539017" cy="36933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City: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060CE8B-2037-5A40-B483-7F892EFA6CB1}"/>
              </a:ext>
            </a:extLst>
          </p:cNvPr>
          <p:cNvSpPr txBox="1"/>
          <p:nvPr/>
        </p:nvSpPr>
        <p:spPr>
          <a:xfrm>
            <a:off x="6227295" y="5571970"/>
            <a:ext cx="2539017" cy="36933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Post Code: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2DA32AE-C730-8C48-9C95-4671D25181F1}"/>
              </a:ext>
            </a:extLst>
          </p:cNvPr>
          <p:cNvSpPr txBox="1"/>
          <p:nvPr/>
        </p:nvSpPr>
        <p:spPr>
          <a:xfrm>
            <a:off x="3425684" y="2190950"/>
            <a:ext cx="5340625" cy="36933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Name on Card: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4DD882B-4F1D-6146-9FB2-840C5E3CEA1D}"/>
              </a:ext>
            </a:extLst>
          </p:cNvPr>
          <p:cNvSpPr txBox="1"/>
          <p:nvPr/>
        </p:nvSpPr>
        <p:spPr>
          <a:xfrm>
            <a:off x="8030096" y="6130892"/>
            <a:ext cx="736213" cy="3693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Save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EA733AE-F421-7945-841A-B55A51FBC852}"/>
              </a:ext>
            </a:extLst>
          </p:cNvPr>
          <p:cNvSpPr txBox="1"/>
          <p:nvPr/>
        </p:nvSpPr>
        <p:spPr>
          <a:xfrm>
            <a:off x="0" y="923330"/>
            <a:ext cx="215235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Account</a:t>
            </a:r>
          </a:p>
          <a:p>
            <a:r>
              <a:rPr lang="en-US" dirty="0"/>
              <a:t>   -Account details</a:t>
            </a:r>
          </a:p>
          <a:p>
            <a:r>
              <a:rPr lang="en-US" dirty="0"/>
              <a:t>   -Payment   Information</a:t>
            </a:r>
          </a:p>
          <a:p>
            <a:r>
              <a:rPr lang="en-US" dirty="0"/>
              <a:t> -Add Credits</a:t>
            </a:r>
          </a:p>
        </p:txBody>
      </p:sp>
    </p:spTree>
    <p:extLst>
      <p:ext uri="{BB962C8B-B14F-4D97-AF65-F5344CB8AC3E}">
        <p14:creationId xmlns:p14="http://schemas.microsoft.com/office/powerpoint/2010/main" val="16319689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71908-2438-A646-8952-ED1AD103E3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889263"/>
          </a:xfrm>
        </p:spPr>
        <p:txBody>
          <a:bodyPr>
            <a:normAutofit/>
          </a:bodyPr>
          <a:lstStyle/>
          <a:p>
            <a:r>
              <a:rPr lang="en-US" sz="23900" dirty="0"/>
              <a:t>WIX</a:t>
            </a:r>
          </a:p>
        </p:txBody>
      </p:sp>
    </p:spTree>
    <p:extLst>
      <p:ext uri="{BB962C8B-B14F-4D97-AF65-F5344CB8AC3E}">
        <p14:creationId xmlns:p14="http://schemas.microsoft.com/office/powerpoint/2010/main" val="41984174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BE392-0911-E248-AC2C-29D60D02BB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E3A7DD-4138-B04E-AE80-97FB09E4DA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A2EECA-5432-8747-B6DB-B3725C0A61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5358"/>
            <a:ext cx="12192000" cy="5907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5687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62344E-9AFA-7541-8054-8736650DE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2D2F10-456D-3E4A-968A-EB534D2424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49B78B-5B59-5E40-BAD6-7A7D094906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30"/>
          <a:stretch/>
        </p:blipFill>
        <p:spPr>
          <a:xfrm>
            <a:off x="0" y="681037"/>
            <a:ext cx="12192000" cy="5842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59627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2220</TotalTime>
  <Words>371</Words>
  <Application>Microsoft Macintosh PowerPoint</Application>
  <PresentationFormat>Widescreen</PresentationFormat>
  <Paragraphs>126</Paragraphs>
  <Slides>14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WIX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Taha Mahmood</dc:creator>
  <cp:lastModifiedBy>Taha Mahmood</cp:lastModifiedBy>
  <cp:revision>12</cp:revision>
  <dcterms:created xsi:type="dcterms:W3CDTF">2021-02-18T02:08:24Z</dcterms:created>
  <dcterms:modified xsi:type="dcterms:W3CDTF">2021-03-06T10:04:24Z</dcterms:modified>
</cp:coreProperties>
</file>

<file path=docProps/thumbnail.jpeg>
</file>